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4ECA4-B850-4CA4-8507-715F473515D7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9165AE3-9DC4-4C5D-8EC9-D356825C9939}">
      <dgm:prSet phldrT="[Текст]"/>
      <dgm:spPr/>
      <dgm:t>
        <a:bodyPr/>
        <a:lstStyle/>
        <a:p>
          <a:r>
            <a:rPr lang="ru-RU" b="1" dirty="0" smtClean="0"/>
            <a:t>ХИМИЯ</a:t>
          </a:r>
          <a:endParaRPr lang="ru-RU" b="1" dirty="0"/>
        </a:p>
      </dgm:t>
    </dgm:pt>
    <dgm:pt modelId="{DBB18AD9-0B0A-49FC-A474-28D891EC4EF7}" type="parTrans" cxnId="{1E959AF3-087E-4F18-9CFD-0C8910DD6A0C}">
      <dgm:prSet/>
      <dgm:spPr/>
      <dgm:t>
        <a:bodyPr/>
        <a:lstStyle/>
        <a:p>
          <a:endParaRPr lang="ru-RU"/>
        </a:p>
      </dgm:t>
    </dgm:pt>
    <dgm:pt modelId="{26973014-BF32-44D9-8BF7-7C0BDDD9EB17}" type="sibTrans" cxnId="{1E959AF3-087E-4F18-9CFD-0C8910DD6A0C}">
      <dgm:prSet/>
      <dgm:spPr/>
      <dgm:t>
        <a:bodyPr/>
        <a:lstStyle/>
        <a:p>
          <a:endParaRPr lang="ru-RU"/>
        </a:p>
      </dgm:t>
    </dgm:pt>
    <dgm:pt modelId="{675B9064-96C4-48AA-A997-FED095458B63}">
      <dgm:prSet phldrT="[Текст]"/>
      <dgm:spPr/>
      <dgm:t>
        <a:bodyPr/>
        <a:lstStyle/>
        <a:p>
          <a:r>
            <a:rPr lang="ru-RU" b="1" dirty="0" smtClean="0"/>
            <a:t>ОУД</a:t>
          </a:r>
          <a:endParaRPr lang="ru-RU" b="1" dirty="0"/>
        </a:p>
      </dgm:t>
    </dgm:pt>
    <dgm:pt modelId="{A2070240-9E9E-4D61-B042-8EE52A832A9A}" type="parTrans" cxnId="{DA7F73F5-4E93-42D2-971B-61203265D360}">
      <dgm:prSet/>
      <dgm:spPr/>
      <dgm:t>
        <a:bodyPr/>
        <a:lstStyle/>
        <a:p>
          <a:endParaRPr lang="ru-RU"/>
        </a:p>
      </dgm:t>
    </dgm:pt>
    <dgm:pt modelId="{8DB60D9A-5151-4E01-A0EF-B0FF700C00E7}" type="sibTrans" cxnId="{DA7F73F5-4E93-42D2-971B-61203265D360}">
      <dgm:prSet/>
      <dgm:spPr/>
      <dgm:t>
        <a:bodyPr/>
        <a:lstStyle/>
        <a:p>
          <a:endParaRPr lang="ru-RU"/>
        </a:p>
      </dgm:t>
    </dgm:pt>
    <dgm:pt modelId="{471FD0AA-CB57-4C7C-BEA2-D54B1049868C}">
      <dgm:prSet phldrT="[Текст]"/>
      <dgm:spPr/>
      <dgm:t>
        <a:bodyPr/>
        <a:lstStyle/>
        <a:p>
          <a:r>
            <a:rPr lang="ru-RU" b="1" dirty="0" smtClean="0"/>
            <a:t>ОП</a:t>
          </a:r>
          <a:endParaRPr lang="ru-RU" b="1" dirty="0"/>
        </a:p>
      </dgm:t>
    </dgm:pt>
    <dgm:pt modelId="{BA714CA6-356B-4E30-9E69-244557C3FC7B}" type="parTrans" cxnId="{5BA45584-A78F-4DDD-A5C6-8BB678A9DF23}">
      <dgm:prSet/>
      <dgm:spPr/>
      <dgm:t>
        <a:bodyPr/>
        <a:lstStyle/>
        <a:p>
          <a:endParaRPr lang="ru-RU"/>
        </a:p>
      </dgm:t>
    </dgm:pt>
    <dgm:pt modelId="{283DEFFE-BB92-4961-B494-85A1B74AB086}" type="sibTrans" cxnId="{5BA45584-A78F-4DDD-A5C6-8BB678A9DF23}">
      <dgm:prSet/>
      <dgm:spPr/>
      <dgm:t>
        <a:bodyPr/>
        <a:lstStyle/>
        <a:p>
          <a:endParaRPr lang="ru-RU"/>
        </a:p>
      </dgm:t>
    </dgm:pt>
    <dgm:pt modelId="{612F4EAE-B3DC-4468-9F54-74BC580B4D43}">
      <dgm:prSet phldrT="[Текст]"/>
      <dgm:spPr/>
      <dgm:t>
        <a:bodyPr/>
        <a:lstStyle/>
        <a:p>
          <a:r>
            <a:rPr lang="ru-RU" b="1" dirty="0" smtClean="0"/>
            <a:t>МДК</a:t>
          </a:r>
          <a:endParaRPr lang="ru-RU" b="1" dirty="0"/>
        </a:p>
      </dgm:t>
    </dgm:pt>
    <dgm:pt modelId="{79A4E19F-3BCF-4AE2-A6CC-27CF2311D2A5}" type="parTrans" cxnId="{8F9A21EA-2FAD-4ABF-9EAD-78E72C4373EF}">
      <dgm:prSet/>
      <dgm:spPr/>
      <dgm:t>
        <a:bodyPr/>
        <a:lstStyle/>
        <a:p>
          <a:endParaRPr lang="ru-RU"/>
        </a:p>
      </dgm:t>
    </dgm:pt>
    <dgm:pt modelId="{621A0B27-F1C2-409C-99A9-DB44680EA0C9}" type="sibTrans" cxnId="{8F9A21EA-2FAD-4ABF-9EAD-78E72C4373EF}">
      <dgm:prSet/>
      <dgm:spPr/>
      <dgm:t>
        <a:bodyPr/>
        <a:lstStyle/>
        <a:p>
          <a:endParaRPr lang="ru-RU"/>
        </a:p>
      </dgm:t>
    </dgm:pt>
    <dgm:pt modelId="{00EFB856-7DB5-48EE-B4AE-DB22BEA1F1C8}">
      <dgm:prSet phldrT="[Текст]"/>
      <dgm:spPr/>
      <dgm:t>
        <a:bodyPr/>
        <a:lstStyle/>
        <a:p>
          <a:r>
            <a:rPr lang="ru-RU" b="1" dirty="0" smtClean="0"/>
            <a:t>Практика</a:t>
          </a:r>
          <a:endParaRPr lang="ru-RU" b="1" dirty="0"/>
        </a:p>
      </dgm:t>
    </dgm:pt>
    <dgm:pt modelId="{467F0A24-D217-4BAA-A825-14BC758EF656}" type="parTrans" cxnId="{34DF595F-5E6E-4926-BA8C-5FF38488E000}">
      <dgm:prSet/>
      <dgm:spPr/>
      <dgm:t>
        <a:bodyPr/>
        <a:lstStyle/>
        <a:p>
          <a:endParaRPr lang="ru-RU"/>
        </a:p>
      </dgm:t>
    </dgm:pt>
    <dgm:pt modelId="{1D2D1581-4548-4DD6-9775-2149818CF7AF}" type="sibTrans" cxnId="{34DF595F-5E6E-4926-BA8C-5FF38488E000}">
      <dgm:prSet/>
      <dgm:spPr/>
      <dgm:t>
        <a:bodyPr/>
        <a:lstStyle/>
        <a:p>
          <a:endParaRPr lang="ru-RU"/>
        </a:p>
      </dgm:t>
    </dgm:pt>
    <dgm:pt modelId="{52B28ADF-D418-4F38-B5F0-DC441A70164E}" type="pres">
      <dgm:prSet presAssocID="{AF34ECA4-B850-4CA4-8507-715F473515D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0A7C22-5F34-4071-BD90-C040DE6647F3}" type="pres">
      <dgm:prSet presAssocID="{19165AE3-9DC4-4C5D-8EC9-D356825C9939}" presName="centerShape" presStyleLbl="node0" presStyleIdx="0" presStyleCnt="1"/>
      <dgm:spPr/>
      <dgm:t>
        <a:bodyPr/>
        <a:lstStyle/>
        <a:p>
          <a:endParaRPr lang="ru-RU"/>
        </a:p>
      </dgm:t>
    </dgm:pt>
    <dgm:pt modelId="{A28085FA-4D13-4D9C-9F80-FA65A9278D91}" type="pres">
      <dgm:prSet presAssocID="{675B9064-96C4-48AA-A997-FED095458B63}" presName="node" presStyleLbl="node1" presStyleIdx="0" presStyleCnt="4" custRadScaleRad="100104" custRadScaleInc="-5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4C033-BB55-4B4E-999A-77995B74F8D5}" type="pres">
      <dgm:prSet presAssocID="{675B9064-96C4-48AA-A997-FED095458B63}" presName="dummy" presStyleCnt="0"/>
      <dgm:spPr/>
    </dgm:pt>
    <dgm:pt modelId="{766D4BB5-BCD6-4917-9FE8-D3AFEDFEFBCA}" type="pres">
      <dgm:prSet presAssocID="{8DB60D9A-5151-4E01-A0EF-B0FF700C00E7}" presName="sibTrans" presStyleLbl="sibTrans2D1" presStyleIdx="0" presStyleCnt="4"/>
      <dgm:spPr/>
      <dgm:t>
        <a:bodyPr/>
        <a:lstStyle/>
        <a:p>
          <a:endParaRPr lang="ru-RU"/>
        </a:p>
      </dgm:t>
    </dgm:pt>
    <dgm:pt modelId="{3E99015C-1244-46F8-AB8A-126582DEB1E3}" type="pres">
      <dgm:prSet presAssocID="{471FD0AA-CB57-4C7C-BEA2-D54B1049868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AA7B6-A138-45EB-84ED-1EE7F136C373}" type="pres">
      <dgm:prSet presAssocID="{471FD0AA-CB57-4C7C-BEA2-D54B1049868C}" presName="dummy" presStyleCnt="0"/>
      <dgm:spPr/>
    </dgm:pt>
    <dgm:pt modelId="{1F1E8439-049D-4F09-A515-C3090B60402C}" type="pres">
      <dgm:prSet presAssocID="{283DEFFE-BB92-4961-B494-85A1B74AB08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4F324F4E-30F2-4E11-B874-770E9BBE1883}" type="pres">
      <dgm:prSet presAssocID="{612F4EAE-B3DC-4468-9F54-74BC580B4D4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3D5B8-9B39-4279-90E9-D1581AFB5AE8}" type="pres">
      <dgm:prSet presAssocID="{612F4EAE-B3DC-4468-9F54-74BC580B4D43}" presName="dummy" presStyleCnt="0"/>
      <dgm:spPr/>
    </dgm:pt>
    <dgm:pt modelId="{F94DA889-5638-407C-99C5-960968689E0B}" type="pres">
      <dgm:prSet presAssocID="{621A0B27-F1C2-409C-99A9-DB44680EA0C9}" presName="sibTrans" presStyleLbl="sibTrans2D1" presStyleIdx="2" presStyleCnt="4"/>
      <dgm:spPr/>
      <dgm:t>
        <a:bodyPr/>
        <a:lstStyle/>
        <a:p>
          <a:endParaRPr lang="ru-RU"/>
        </a:p>
      </dgm:t>
    </dgm:pt>
    <dgm:pt modelId="{29D35F79-D155-44AD-B120-A76EDCB62670}" type="pres">
      <dgm:prSet presAssocID="{00EFB856-7DB5-48EE-B4AE-DB22BEA1F1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F0134-011C-4D1D-8234-DE2FA7B84AAE}" type="pres">
      <dgm:prSet presAssocID="{00EFB856-7DB5-48EE-B4AE-DB22BEA1F1C8}" presName="dummy" presStyleCnt="0"/>
      <dgm:spPr/>
    </dgm:pt>
    <dgm:pt modelId="{E22842C8-F8A3-4C50-9AF9-B2E84CF886BE}" type="pres">
      <dgm:prSet presAssocID="{1D2D1581-4548-4DD6-9775-2149818CF7AF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5BA45584-A78F-4DDD-A5C6-8BB678A9DF23}" srcId="{19165AE3-9DC4-4C5D-8EC9-D356825C9939}" destId="{471FD0AA-CB57-4C7C-BEA2-D54B1049868C}" srcOrd="1" destOrd="0" parTransId="{BA714CA6-356B-4E30-9E69-244557C3FC7B}" sibTransId="{283DEFFE-BB92-4961-B494-85A1B74AB086}"/>
    <dgm:cxn modelId="{9F052B24-ADB4-4562-B04A-D0C0E6E7B541}" type="presOf" srcId="{8DB60D9A-5151-4E01-A0EF-B0FF700C00E7}" destId="{766D4BB5-BCD6-4917-9FE8-D3AFEDFEFBCA}" srcOrd="0" destOrd="0" presId="urn:microsoft.com/office/officeart/2005/8/layout/radial6"/>
    <dgm:cxn modelId="{1D3FF04D-11FE-4389-BB7E-F75BABB2B9B6}" type="presOf" srcId="{19165AE3-9DC4-4C5D-8EC9-D356825C9939}" destId="{4B0A7C22-5F34-4071-BD90-C040DE6647F3}" srcOrd="0" destOrd="0" presId="urn:microsoft.com/office/officeart/2005/8/layout/radial6"/>
    <dgm:cxn modelId="{34DF595F-5E6E-4926-BA8C-5FF38488E000}" srcId="{19165AE3-9DC4-4C5D-8EC9-D356825C9939}" destId="{00EFB856-7DB5-48EE-B4AE-DB22BEA1F1C8}" srcOrd="3" destOrd="0" parTransId="{467F0A24-D217-4BAA-A825-14BC758EF656}" sibTransId="{1D2D1581-4548-4DD6-9775-2149818CF7AF}"/>
    <dgm:cxn modelId="{EA0283D6-CAC4-48F3-AA93-63B4D49E251C}" type="presOf" srcId="{621A0B27-F1C2-409C-99A9-DB44680EA0C9}" destId="{F94DA889-5638-407C-99C5-960968689E0B}" srcOrd="0" destOrd="0" presId="urn:microsoft.com/office/officeart/2005/8/layout/radial6"/>
    <dgm:cxn modelId="{8F9A21EA-2FAD-4ABF-9EAD-78E72C4373EF}" srcId="{19165AE3-9DC4-4C5D-8EC9-D356825C9939}" destId="{612F4EAE-B3DC-4468-9F54-74BC580B4D43}" srcOrd="2" destOrd="0" parTransId="{79A4E19F-3BCF-4AE2-A6CC-27CF2311D2A5}" sibTransId="{621A0B27-F1C2-409C-99A9-DB44680EA0C9}"/>
    <dgm:cxn modelId="{EBCF2733-CED2-4070-BDED-82D648F3F536}" type="presOf" srcId="{471FD0AA-CB57-4C7C-BEA2-D54B1049868C}" destId="{3E99015C-1244-46F8-AB8A-126582DEB1E3}" srcOrd="0" destOrd="0" presId="urn:microsoft.com/office/officeart/2005/8/layout/radial6"/>
    <dgm:cxn modelId="{515E59D9-CCE5-4773-85A3-294CAE8A3F40}" type="presOf" srcId="{283DEFFE-BB92-4961-B494-85A1B74AB086}" destId="{1F1E8439-049D-4F09-A515-C3090B60402C}" srcOrd="0" destOrd="0" presId="urn:microsoft.com/office/officeart/2005/8/layout/radial6"/>
    <dgm:cxn modelId="{1E959AF3-087E-4F18-9CFD-0C8910DD6A0C}" srcId="{AF34ECA4-B850-4CA4-8507-715F473515D7}" destId="{19165AE3-9DC4-4C5D-8EC9-D356825C9939}" srcOrd="0" destOrd="0" parTransId="{DBB18AD9-0B0A-49FC-A474-28D891EC4EF7}" sibTransId="{26973014-BF32-44D9-8BF7-7C0BDDD9EB17}"/>
    <dgm:cxn modelId="{DA7F73F5-4E93-42D2-971B-61203265D360}" srcId="{19165AE3-9DC4-4C5D-8EC9-D356825C9939}" destId="{675B9064-96C4-48AA-A997-FED095458B63}" srcOrd="0" destOrd="0" parTransId="{A2070240-9E9E-4D61-B042-8EE52A832A9A}" sibTransId="{8DB60D9A-5151-4E01-A0EF-B0FF700C00E7}"/>
    <dgm:cxn modelId="{B9CDDA6B-486A-4D8A-B0DE-E31E0AA2EA31}" type="presOf" srcId="{00EFB856-7DB5-48EE-B4AE-DB22BEA1F1C8}" destId="{29D35F79-D155-44AD-B120-A76EDCB62670}" srcOrd="0" destOrd="0" presId="urn:microsoft.com/office/officeart/2005/8/layout/radial6"/>
    <dgm:cxn modelId="{77EFD834-480F-4E7F-A942-A0AEEA6EA482}" type="presOf" srcId="{675B9064-96C4-48AA-A997-FED095458B63}" destId="{A28085FA-4D13-4D9C-9F80-FA65A9278D91}" srcOrd="0" destOrd="0" presId="urn:microsoft.com/office/officeart/2005/8/layout/radial6"/>
    <dgm:cxn modelId="{79EAB92E-C062-4DAC-AD23-933D5DC250AB}" type="presOf" srcId="{1D2D1581-4548-4DD6-9775-2149818CF7AF}" destId="{E22842C8-F8A3-4C50-9AF9-B2E84CF886BE}" srcOrd="0" destOrd="0" presId="urn:microsoft.com/office/officeart/2005/8/layout/radial6"/>
    <dgm:cxn modelId="{2B6E2A10-F348-4017-AC1F-EBE47E9713B9}" type="presOf" srcId="{AF34ECA4-B850-4CA4-8507-715F473515D7}" destId="{52B28ADF-D418-4F38-B5F0-DC441A70164E}" srcOrd="0" destOrd="0" presId="urn:microsoft.com/office/officeart/2005/8/layout/radial6"/>
    <dgm:cxn modelId="{E2D8980B-7BC0-4D3E-965D-E52742C770B1}" type="presOf" srcId="{612F4EAE-B3DC-4468-9F54-74BC580B4D43}" destId="{4F324F4E-30F2-4E11-B874-770E9BBE1883}" srcOrd="0" destOrd="0" presId="urn:microsoft.com/office/officeart/2005/8/layout/radial6"/>
    <dgm:cxn modelId="{EEBCFDBE-E580-4409-8416-3BBFA5742B98}" type="presParOf" srcId="{52B28ADF-D418-4F38-B5F0-DC441A70164E}" destId="{4B0A7C22-5F34-4071-BD90-C040DE6647F3}" srcOrd="0" destOrd="0" presId="urn:microsoft.com/office/officeart/2005/8/layout/radial6"/>
    <dgm:cxn modelId="{6E21DA9D-8657-44BD-939C-1C0FC651A60C}" type="presParOf" srcId="{52B28ADF-D418-4F38-B5F0-DC441A70164E}" destId="{A28085FA-4D13-4D9C-9F80-FA65A9278D91}" srcOrd="1" destOrd="0" presId="urn:microsoft.com/office/officeart/2005/8/layout/radial6"/>
    <dgm:cxn modelId="{C8E1E481-1172-47B5-AD47-037129A11F67}" type="presParOf" srcId="{52B28ADF-D418-4F38-B5F0-DC441A70164E}" destId="{74F4C033-BB55-4B4E-999A-77995B74F8D5}" srcOrd="2" destOrd="0" presId="urn:microsoft.com/office/officeart/2005/8/layout/radial6"/>
    <dgm:cxn modelId="{AEAA902B-AEF7-49CD-AAA3-F8847BBD89E3}" type="presParOf" srcId="{52B28ADF-D418-4F38-B5F0-DC441A70164E}" destId="{766D4BB5-BCD6-4917-9FE8-D3AFEDFEFBCA}" srcOrd="3" destOrd="0" presId="urn:microsoft.com/office/officeart/2005/8/layout/radial6"/>
    <dgm:cxn modelId="{70F9CB64-693B-48B2-AB4D-B0A4B366F7DA}" type="presParOf" srcId="{52B28ADF-D418-4F38-B5F0-DC441A70164E}" destId="{3E99015C-1244-46F8-AB8A-126582DEB1E3}" srcOrd="4" destOrd="0" presId="urn:microsoft.com/office/officeart/2005/8/layout/radial6"/>
    <dgm:cxn modelId="{31E8EF24-950C-4F95-AE7A-7D3811C80886}" type="presParOf" srcId="{52B28ADF-D418-4F38-B5F0-DC441A70164E}" destId="{B95AA7B6-A138-45EB-84ED-1EE7F136C373}" srcOrd="5" destOrd="0" presId="urn:microsoft.com/office/officeart/2005/8/layout/radial6"/>
    <dgm:cxn modelId="{03385956-C2C3-4378-9BE1-345061EC1F00}" type="presParOf" srcId="{52B28ADF-D418-4F38-B5F0-DC441A70164E}" destId="{1F1E8439-049D-4F09-A515-C3090B60402C}" srcOrd="6" destOrd="0" presId="urn:microsoft.com/office/officeart/2005/8/layout/radial6"/>
    <dgm:cxn modelId="{4B1C5599-578C-44AA-A473-922B5DD36EA6}" type="presParOf" srcId="{52B28ADF-D418-4F38-B5F0-DC441A70164E}" destId="{4F324F4E-30F2-4E11-B874-770E9BBE1883}" srcOrd="7" destOrd="0" presId="urn:microsoft.com/office/officeart/2005/8/layout/radial6"/>
    <dgm:cxn modelId="{D16FFF0C-2CA0-4E53-BE82-BB06DEAB710E}" type="presParOf" srcId="{52B28ADF-D418-4F38-B5F0-DC441A70164E}" destId="{E493D5B8-9B39-4279-90E9-D1581AFB5AE8}" srcOrd="8" destOrd="0" presId="urn:microsoft.com/office/officeart/2005/8/layout/radial6"/>
    <dgm:cxn modelId="{18BDCDA4-D051-4DF3-A3D7-402A51B53F58}" type="presParOf" srcId="{52B28ADF-D418-4F38-B5F0-DC441A70164E}" destId="{F94DA889-5638-407C-99C5-960968689E0B}" srcOrd="9" destOrd="0" presId="urn:microsoft.com/office/officeart/2005/8/layout/radial6"/>
    <dgm:cxn modelId="{9F5AFC31-A113-4265-8E4F-2207AE6A1E0E}" type="presParOf" srcId="{52B28ADF-D418-4F38-B5F0-DC441A70164E}" destId="{29D35F79-D155-44AD-B120-A76EDCB62670}" srcOrd="10" destOrd="0" presId="urn:microsoft.com/office/officeart/2005/8/layout/radial6"/>
    <dgm:cxn modelId="{8DE66884-3E26-4495-8268-807FCA05FCF3}" type="presParOf" srcId="{52B28ADF-D418-4F38-B5F0-DC441A70164E}" destId="{40FF0134-011C-4D1D-8234-DE2FA7B84AAE}" srcOrd="11" destOrd="0" presId="urn:microsoft.com/office/officeart/2005/8/layout/radial6"/>
    <dgm:cxn modelId="{13048609-9F03-44BB-A06D-77C22519214A}" type="presParOf" srcId="{52B28ADF-D418-4F38-B5F0-DC441A70164E}" destId="{E22842C8-F8A3-4C50-9AF9-B2E84CF886B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414FC4-F0FB-44D3-860B-B267CD7A3FB1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185CB4E-5E39-41BC-8064-2BDF2AFD22D9}">
      <dgm:prSet phldrT="[Текст]"/>
      <dgm:spPr/>
      <dgm:t>
        <a:bodyPr/>
        <a:lstStyle/>
        <a:p>
          <a:r>
            <a:rPr lang="ru-RU" b="1" dirty="0" smtClean="0"/>
            <a:t>Информационные</a:t>
          </a:r>
          <a:endParaRPr lang="ru-RU" b="1" dirty="0"/>
        </a:p>
      </dgm:t>
    </dgm:pt>
    <dgm:pt modelId="{145AF071-22AA-4F3D-AE81-6CFB97F29A17}" type="parTrans" cxnId="{EE5D6C8A-A311-4A44-9E92-2798C71030BD}">
      <dgm:prSet/>
      <dgm:spPr/>
      <dgm:t>
        <a:bodyPr/>
        <a:lstStyle/>
        <a:p>
          <a:endParaRPr lang="ru-RU"/>
        </a:p>
      </dgm:t>
    </dgm:pt>
    <dgm:pt modelId="{7B50D246-6E7C-45BF-91F9-7311EF4F36AE}" type="sibTrans" cxnId="{EE5D6C8A-A311-4A44-9E92-2798C71030BD}">
      <dgm:prSet/>
      <dgm:spPr/>
      <dgm:t>
        <a:bodyPr/>
        <a:lstStyle/>
        <a:p>
          <a:endParaRPr lang="ru-RU"/>
        </a:p>
      </dgm:t>
    </dgm:pt>
    <dgm:pt modelId="{87026499-6F6E-41B4-9D0C-9879317EDE45}">
      <dgm:prSet phldrT="[Текст]"/>
      <dgm:spPr/>
      <dgm:t>
        <a:bodyPr/>
        <a:lstStyle/>
        <a:p>
          <a:r>
            <a:rPr lang="ru-RU" b="1" dirty="0" smtClean="0"/>
            <a:t>Инструктивные</a:t>
          </a:r>
          <a:endParaRPr lang="ru-RU" b="1" dirty="0"/>
        </a:p>
      </dgm:t>
    </dgm:pt>
    <dgm:pt modelId="{C378002E-EACF-45D3-90B1-9DFA9EAEC2A2}" type="parTrans" cxnId="{A9346844-056D-4788-9CFC-E1126C3ECC3E}">
      <dgm:prSet/>
      <dgm:spPr/>
      <dgm:t>
        <a:bodyPr/>
        <a:lstStyle/>
        <a:p>
          <a:endParaRPr lang="ru-RU"/>
        </a:p>
      </dgm:t>
    </dgm:pt>
    <dgm:pt modelId="{A0372E05-C24B-48BF-996F-B44D074276D2}" type="sibTrans" cxnId="{A9346844-056D-4788-9CFC-E1126C3ECC3E}">
      <dgm:prSet/>
      <dgm:spPr/>
      <dgm:t>
        <a:bodyPr/>
        <a:lstStyle/>
        <a:p>
          <a:endParaRPr lang="ru-RU"/>
        </a:p>
      </dgm:t>
    </dgm:pt>
    <dgm:pt modelId="{B6CBF8E7-0FE5-4AD4-A5FC-DBD9DB7F17B1}">
      <dgm:prSet phldrT="[Текст]"/>
      <dgm:spPr/>
      <dgm:t>
        <a:bodyPr/>
        <a:lstStyle/>
        <a:p>
          <a:r>
            <a:rPr lang="ru-RU" b="1" dirty="0" smtClean="0"/>
            <a:t>Побуждающие</a:t>
          </a:r>
          <a:endParaRPr lang="ru-RU" b="1" dirty="0"/>
        </a:p>
      </dgm:t>
    </dgm:pt>
    <dgm:pt modelId="{B1876AA4-71B6-427D-90C8-461B26DEC307}" type="parTrans" cxnId="{5F3F9441-6918-4CD5-83E0-DEB633A97669}">
      <dgm:prSet/>
      <dgm:spPr/>
      <dgm:t>
        <a:bodyPr/>
        <a:lstStyle/>
        <a:p>
          <a:endParaRPr lang="ru-RU"/>
        </a:p>
      </dgm:t>
    </dgm:pt>
    <dgm:pt modelId="{C88F69E4-80D0-4DB4-9FEE-2E8B3CD446F9}" type="sibTrans" cxnId="{5F3F9441-6918-4CD5-83E0-DEB633A97669}">
      <dgm:prSet/>
      <dgm:spPr/>
      <dgm:t>
        <a:bodyPr/>
        <a:lstStyle/>
        <a:p>
          <a:endParaRPr lang="ru-RU"/>
        </a:p>
      </dgm:t>
    </dgm:pt>
    <dgm:pt modelId="{8BB7493C-46FE-4196-B723-4CD14F95FBF0}" type="pres">
      <dgm:prSet presAssocID="{9A414FC4-F0FB-44D3-860B-B267CD7A3F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E60019-572C-406A-8482-131806D335DE}" type="pres">
      <dgm:prSet presAssocID="{5185CB4E-5E39-41BC-8064-2BDF2AFD22D9}" presName="parentLin" presStyleCnt="0"/>
      <dgm:spPr/>
    </dgm:pt>
    <dgm:pt modelId="{62466448-6713-4F47-8E1B-1DBBD7982EE6}" type="pres">
      <dgm:prSet presAssocID="{5185CB4E-5E39-41BC-8064-2BDF2AFD22D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98D7D78-3255-4DC1-B506-2ED76A2DCD0F}" type="pres">
      <dgm:prSet presAssocID="{5185CB4E-5E39-41BC-8064-2BDF2AFD22D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90250-3D00-4AC1-B909-E5CB21BF3239}" type="pres">
      <dgm:prSet presAssocID="{5185CB4E-5E39-41BC-8064-2BDF2AFD22D9}" presName="negativeSpace" presStyleCnt="0"/>
      <dgm:spPr/>
    </dgm:pt>
    <dgm:pt modelId="{9A83ECE7-5C7C-4523-870F-BFA0B8E77859}" type="pres">
      <dgm:prSet presAssocID="{5185CB4E-5E39-41BC-8064-2BDF2AFD22D9}" presName="childText" presStyleLbl="conFgAcc1" presStyleIdx="0" presStyleCnt="3">
        <dgm:presLayoutVars>
          <dgm:bulletEnabled val="1"/>
        </dgm:presLayoutVars>
      </dgm:prSet>
      <dgm:spPr/>
    </dgm:pt>
    <dgm:pt modelId="{61B1BC6E-F118-4FB4-A84D-AFAFB5B8B615}" type="pres">
      <dgm:prSet presAssocID="{7B50D246-6E7C-45BF-91F9-7311EF4F36AE}" presName="spaceBetweenRectangles" presStyleCnt="0"/>
      <dgm:spPr/>
    </dgm:pt>
    <dgm:pt modelId="{A09CE77E-D2E7-4A14-8AF9-3EF6A3880120}" type="pres">
      <dgm:prSet presAssocID="{87026499-6F6E-41B4-9D0C-9879317EDE45}" presName="parentLin" presStyleCnt="0"/>
      <dgm:spPr/>
    </dgm:pt>
    <dgm:pt modelId="{BBF3C8A7-C15E-4A77-9427-D627A9E6A6ED}" type="pres">
      <dgm:prSet presAssocID="{87026499-6F6E-41B4-9D0C-9879317EDE4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A58B1CC-A7F5-4F6B-8E2C-89B8657DC953}" type="pres">
      <dgm:prSet presAssocID="{87026499-6F6E-41B4-9D0C-9879317EDE4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CBB11-2485-4D87-9573-75695722FA9F}" type="pres">
      <dgm:prSet presAssocID="{87026499-6F6E-41B4-9D0C-9879317EDE45}" presName="negativeSpace" presStyleCnt="0"/>
      <dgm:spPr/>
    </dgm:pt>
    <dgm:pt modelId="{42F63340-6AFF-4AAC-9C07-6BCCE5D145FC}" type="pres">
      <dgm:prSet presAssocID="{87026499-6F6E-41B4-9D0C-9879317EDE45}" presName="childText" presStyleLbl="conFgAcc1" presStyleIdx="1" presStyleCnt="3">
        <dgm:presLayoutVars>
          <dgm:bulletEnabled val="1"/>
        </dgm:presLayoutVars>
      </dgm:prSet>
      <dgm:spPr/>
    </dgm:pt>
    <dgm:pt modelId="{37850CAE-DC94-4CE8-902C-5754CCA9B260}" type="pres">
      <dgm:prSet presAssocID="{A0372E05-C24B-48BF-996F-B44D074276D2}" presName="spaceBetweenRectangles" presStyleCnt="0"/>
      <dgm:spPr/>
    </dgm:pt>
    <dgm:pt modelId="{5A786933-7C1B-4148-B02E-759F1ED283A2}" type="pres">
      <dgm:prSet presAssocID="{B6CBF8E7-0FE5-4AD4-A5FC-DBD9DB7F17B1}" presName="parentLin" presStyleCnt="0"/>
      <dgm:spPr/>
    </dgm:pt>
    <dgm:pt modelId="{EBC0C6FA-C582-4B70-BFE3-A504594C5D17}" type="pres">
      <dgm:prSet presAssocID="{B6CBF8E7-0FE5-4AD4-A5FC-DBD9DB7F17B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8AC02F7-CFDF-4E9F-B5A1-F8F4BBFC190B}" type="pres">
      <dgm:prSet presAssocID="{B6CBF8E7-0FE5-4AD4-A5FC-DBD9DB7F17B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8871D-DA6F-4F86-AA14-23AE4FD8750A}" type="pres">
      <dgm:prSet presAssocID="{B6CBF8E7-0FE5-4AD4-A5FC-DBD9DB7F17B1}" presName="negativeSpace" presStyleCnt="0"/>
      <dgm:spPr/>
    </dgm:pt>
    <dgm:pt modelId="{FBF78F21-6B0F-4FCD-8D5E-E43A305AC686}" type="pres">
      <dgm:prSet presAssocID="{B6CBF8E7-0FE5-4AD4-A5FC-DBD9DB7F17B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DDB705A-D7FD-4524-B934-75FABFFDA410}" type="presOf" srcId="{87026499-6F6E-41B4-9D0C-9879317EDE45}" destId="{9A58B1CC-A7F5-4F6B-8E2C-89B8657DC953}" srcOrd="1" destOrd="0" presId="urn:microsoft.com/office/officeart/2005/8/layout/list1"/>
    <dgm:cxn modelId="{2EC56AE4-E023-4E96-9A44-CFB0439F97F8}" type="presOf" srcId="{87026499-6F6E-41B4-9D0C-9879317EDE45}" destId="{BBF3C8A7-C15E-4A77-9427-D627A9E6A6ED}" srcOrd="0" destOrd="0" presId="urn:microsoft.com/office/officeart/2005/8/layout/list1"/>
    <dgm:cxn modelId="{A9346844-056D-4788-9CFC-E1126C3ECC3E}" srcId="{9A414FC4-F0FB-44D3-860B-B267CD7A3FB1}" destId="{87026499-6F6E-41B4-9D0C-9879317EDE45}" srcOrd="1" destOrd="0" parTransId="{C378002E-EACF-45D3-90B1-9DFA9EAEC2A2}" sibTransId="{A0372E05-C24B-48BF-996F-B44D074276D2}"/>
    <dgm:cxn modelId="{496E725B-AF30-48A4-8B70-75B7F019F5ED}" type="presOf" srcId="{B6CBF8E7-0FE5-4AD4-A5FC-DBD9DB7F17B1}" destId="{EBC0C6FA-C582-4B70-BFE3-A504594C5D17}" srcOrd="0" destOrd="0" presId="urn:microsoft.com/office/officeart/2005/8/layout/list1"/>
    <dgm:cxn modelId="{EE5D6C8A-A311-4A44-9E92-2798C71030BD}" srcId="{9A414FC4-F0FB-44D3-860B-B267CD7A3FB1}" destId="{5185CB4E-5E39-41BC-8064-2BDF2AFD22D9}" srcOrd="0" destOrd="0" parTransId="{145AF071-22AA-4F3D-AE81-6CFB97F29A17}" sibTransId="{7B50D246-6E7C-45BF-91F9-7311EF4F36AE}"/>
    <dgm:cxn modelId="{580984B8-120E-4F87-B7AF-E33F4760B090}" type="presOf" srcId="{5185CB4E-5E39-41BC-8064-2BDF2AFD22D9}" destId="{198D7D78-3255-4DC1-B506-2ED76A2DCD0F}" srcOrd="1" destOrd="0" presId="urn:microsoft.com/office/officeart/2005/8/layout/list1"/>
    <dgm:cxn modelId="{62F8B7BB-DD6A-409F-A781-2348A7ECE53B}" type="presOf" srcId="{B6CBF8E7-0FE5-4AD4-A5FC-DBD9DB7F17B1}" destId="{F8AC02F7-CFDF-4E9F-B5A1-F8F4BBFC190B}" srcOrd="1" destOrd="0" presId="urn:microsoft.com/office/officeart/2005/8/layout/list1"/>
    <dgm:cxn modelId="{0569EFAB-1387-4AEF-A887-AEF0C52022EE}" type="presOf" srcId="{5185CB4E-5E39-41BC-8064-2BDF2AFD22D9}" destId="{62466448-6713-4F47-8E1B-1DBBD7982EE6}" srcOrd="0" destOrd="0" presId="urn:microsoft.com/office/officeart/2005/8/layout/list1"/>
    <dgm:cxn modelId="{5F3F9441-6918-4CD5-83E0-DEB633A97669}" srcId="{9A414FC4-F0FB-44D3-860B-B267CD7A3FB1}" destId="{B6CBF8E7-0FE5-4AD4-A5FC-DBD9DB7F17B1}" srcOrd="2" destOrd="0" parTransId="{B1876AA4-71B6-427D-90C8-461B26DEC307}" sibTransId="{C88F69E4-80D0-4DB4-9FEE-2E8B3CD446F9}"/>
    <dgm:cxn modelId="{9654835B-3850-4863-B846-CFA73BE4128B}" type="presOf" srcId="{9A414FC4-F0FB-44D3-860B-B267CD7A3FB1}" destId="{8BB7493C-46FE-4196-B723-4CD14F95FBF0}" srcOrd="0" destOrd="0" presId="urn:microsoft.com/office/officeart/2005/8/layout/list1"/>
    <dgm:cxn modelId="{9B74D167-1E26-4D8E-AAC5-8E7A29A397D6}" type="presParOf" srcId="{8BB7493C-46FE-4196-B723-4CD14F95FBF0}" destId="{13E60019-572C-406A-8482-131806D335DE}" srcOrd="0" destOrd="0" presId="urn:microsoft.com/office/officeart/2005/8/layout/list1"/>
    <dgm:cxn modelId="{CFB6E6F8-2BB4-4869-ABBD-F773F0E3C454}" type="presParOf" srcId="{13E60019-572C-406A-8482-131806D335DE}" destId="{62466448-6713-4F47-8E1B-1DBBD7982EE6}" srcOrd="0" destOrd="0" presId="urn:microsoft.com/office/officeart/2005/8/layout/list1"/>
    <dgm:cxn modelId="{4C7A66CA-FA99-4FEF-8E47-B3E81931B22A}" type="presParOf" srcId="{13E60019-572C-406A-8482-131806D335DE}" destId="{198D7D78-3255-4DC1-B506-2ED76A2DCD0F}" srcOrd="1" destOrd="0" presId="urn:microsoft.com/office/officeart/2005/8/layout/list1"/>
    <dgm:cxn modelId="{01600E37-1105-4143-9E3A-9ABD369246CB}" type="presParOf" srcId="{8BB7493C-46FE-4196-B723-4CD14F95FBF0}" destId="{53290250-3D00-4AC1-B909-E5CB21BF3239}" srcOrd="1" destOrd="0" presId="urn:microsoft.com/office/officeart/2005/8/layout/list1"/>
    <dgm:cxn modelId="{F5394915-E943-4D7D-9A6E-3C4488BA3D47}" type="presParOf" srcId="{8BB7493C-46FE-4196-B723-4CD14F95FBF0}" destId="{9A83ECE7-5C7C-4523-870F-BFA0B8E77859}" srcOrd="2" destOrd="0" presId="urn:microsoft.com/office/officeart/2005/8/layout/list1"/>
    <dgm:cxn modelId="{7081AE5A-D036-4EFE-BC48-4BE2B687742E}" type="presParOf" srcId="{8BB7493C-46FE-4196-B723-4CD14F95FBF0}" destId="{61B1BC6E-F118-4FB4-A84D-AFAFB5B8B615}" srcOrd="3" destOrd="0" presId="urn:microsoft.com/office/officeart/2005/8/layout/list1"/>
    <dgm:cxn modelId="{10AC60A2-033B-4721-BEF0-39E4673296B3}" type="presParOf" srcId="{8BB7493C-46FE-4196-B723-4CD14F95FBF0}" destId="{A09CE77E-D2E7-4A14-8AF9-3EF6A3880120}" srcOrd="4" destOrd="0" presId="urn:microsoft.com/office/officeart/2005/8/layout/list1"/>
    <dgm:cxn modelId="{C3D0647D-649C-4DFF-B0F2-48FD224E44AD}" type="presParOf" srcId="{A09CE77E-D2E7-4A14-8AF9-3EF6A3880120}" destId="{BBF3C8A7-C15E-4A77-9427-D627A9E6A6ED}" srcOrd="0" destOrd="0" presId="urn:microsoft.com/office/officeart/2005/8/layout/list1"/>
    <dgm:cxn modelId="{2F8C6F1B-40B2-43B6-9F2D-2E18252F3C5E}" type="presParOf" srcId="{A09CE77E-D2E7-4A14-8AF9-3EF6A3880120}" destId="{9A58B1CC-A7F5-4F6B-8E2C-89B8657DC953}" srcOrd="1" destOrd="0" presId="urn:microsoft.com/office/officeart/2005/8/layout/list1"/>
    <dgm:cxn modelId="{BE889BFB-A663-4435-83C8-1591E0BEB171}" type="presParOf" srcId="{8BB7493C-46FE-4196-B723-4CD14F95FBF0}" destId="{73CCBB11-2485-4D87-9573-75695722FA9F}" srcOrd="5" destOrd="0" presId="urn:microsoft.com/office/officeart/2005/8/layout/list1"/>
    <dgm:cxn modelId="{81E01F86-7193-4C80-86AB-8A833B130B9D}" type="presParOf" srcId="{8BB7493C-46FE-4196-B723-4CD14F95FBF0}" destId="{42F63340-6AFF-4AAC-9C07-6BCCE5D145FC}" srcOrd="6" destOrd="0" presId="urn:microsoft.com/office/officeart/2005/8/layout/list1"/>
    <dgm:cxn modelId="{E926745D-0E03-4EA1-B92C-7D469E2485AA}" type="presParOf" srcId="{8BB7493C-46FE-4196-B723-4CD14F95FBF0}" destId="{37850CAE-DC94-4CE8-902C-5754CCA9B260}" srcOrd="7" destOrd="0" presId="urn:microsoft.com/office/officeart/2005/8/layout/list1"/>
    <dgm:cxn modelId="{7F557662-455D-40D2-ADDD-CB76295B7869}" type="presParOf" srcId="{8BB7493C-46FE-4196-B723-4CD14F95FBF0}" destId="{5A786933-7C1B-4148-B02E-759F1ED283A2}" srcOrd="8" destOrd="0" presId="urn:microsoft.com/office/officeart/2005/8/layout/list1"/>
    <dgm:cxn modelId="{43B70826-2206-49F8-8AAF-CA76AB9FA132}" type="presParOf" srcId="{5A786933-7C1B-4148-B02E-759F1ED283A2}" destId="{EBC0C6FA-C582-4B70-BFE3-A504594C5D17}" srcOrd="0" destOrd="0" presId="urn:microsoft.com/office/officeart/2005/8/layout/list1"/>
    <dgm:cxn modelId="{FB207D14-6877-4700-AD8A-CBD149567D2B}" type="presParOf" srcId="{5A786933-7C1B-4148-B02E-759F1ED283A2}" destId="{F8AC02F7-CFDF-4E9F-B5A1-F8F4BBFC190B}" srcOrd="1" destOrd="0" presId="urn:microsoft.com/office/officeart/2005/8/layout/list1"/>
    <dgm:cxn modelId="{EF726420-87F6-43EA-B9B0-B2445B2A78A5}" type="presParOf" srcId="{8BB7493C-46FE-4196-B723-4CD14F95FBF0}" destId="{3F78871D-DA6F-4F86-AA14-23AE4FD8750A}" srcOrd="9" destOrd="0" presId="urn:microsoft.com/office/officeart/2005/8/layout/list1"/>
    <dgm:cxn modelId="{770E2EC3-8603-4578-95B7-457F741A7A49}" type="presParOf" srcId="{8BB7493C-46FE-4196-B723-4CD14F95FBF0}" destId="{FBF78F21-6B0F-4FCD-8D5E-E43A305AC6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842C8-F8A3-4C50-9AF9-B2E84CF886BE}">
      <dsp:nvSpPr>
        <dsp:cNvPr id="0" name=""/>
        <dsp:cNvSpPr/>
      </dsp:nvSpPr>
      <dsp:spPr>
        <a:xfrm>
          <a:off x="2373657" y="520070"/>
          <a:ext cx="3482283" cy="3482283"/>
        </a:xfrm>
        <a:prstGeom prst="blockArc">
          <a:avLst>
            <a:gd name="adj1" fmla="val 10796423"/>
            <a:gd name="adj2" fmla="val 16102088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DA889-5638-407C-99C5-960968689E0B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1E8439-049D-4F09-A515-C3090B60402C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D4BB5-BCD6-4917-9FE8-D3AFEDFEFBCA}">
      <dsp:nvSpPr>
        <dsp:cNvPr id="0" name=""/>
        <dsp:cNvSpPr/>
      </dsp:nvSpPr>
      <dsp:spPr>
        <a:xfrm>
          <a:off x="2373659" y="520070"/>
          <a:ext cx="3482283" cy="3482283"/>
        </a:xfrm>
        <a:prstGeom prst="blockArc">
          <a:avLst>
            <a:gd name="adj1" fmla="val 16102084"/>
            <a:gd name="adj2" fmla="val 3577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A7C22-5F34-4071-BD90-C040DE6647F3}">
      <dsp:nvSpPr>
        <dsp:cNvPr id="0" name=""/>
        <dsp:cNvSpPr/>
      </dsp:nvSpPr>
      <dsp:spPr>
        <a:xfrm>
          <a:off x="3313137" y="1461318"/>
          <a:ext cx="1603325" cy="1603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ХИМИЯ</a:t>
          </a:r>
          <a:endParaRPr lang="ru-RU" sz="2500" b="1" kern="1200" dirty="0"/>
        </a:p>
      </dsp:txBody>
      <dsp:txXfrm>
        <a:off x="3547939" y="1696120"/>
        <a:ext cx="1133721" cy="1133721"/>
      </dsp:txXfrm>
    </dsp:sp>
    <dsp:sp modelId="{A28085FA-4D13-4D9C-9F80-FA65A9278D91}">
      <dsp:nvSpPr>
        <dsp:cNvPr id="0" name=""/>
        <dsp:cNvSpPr/>
      </dsp:nvSpPr>
      <dsp:spPr>
        <a:xfrm>
          <a:off x="3505202" y="0"/>
          <a:ext cx="1122327" cy="11223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ОУД</a:t>
          </a:r>
          <a:endParaRPr lang="ru-RU" sz="1400" b="1" kern="1200" dirty="0"/>
        </a:p>
      </dsp:txBody>
      <dsp:txXfrm>
        <a:off x="3669563" y="164361"/>
        <a:ext cx="793605" cy="793605"/>
      </dsp:txXfrm>
    </dsp:sp>
    <dsp:sp modelId="{3E99015C-1244-46F8-AB8A-126582DEB1E3}">
      <dsp:nvSpPr>
        <dsp:cNvPr id="0" name=""/>
        <dsp:cNvSpPr/>
      </dsp:nvSpPr>
      <dsp:spPr>
        <a:xfrm>
          <a:off x="5254373" y="1701817"/>
          <a:ext cx="1122327" cy="112232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ОП</a:t>
          </a:r>
          <a:endParaRPr lang="ru-RU" sz="1400" b="1" kern="1200" dirty="0"/>
        </a:p>
      </dsp:txBody>
      <dsp:txXfrm>
        <a:off x="5418734" y="1866178"/>
        <a:ext cx="793605" cy="793605"/>
      </dsp:txXfrm>
    </dsp:sp>
    <dsp:sp modelId="{4F324F4E-30F2-4E11-B874-770E9BBE1883}">
      <dsp:nvSpPr>
        <dsp:cNvPr id="0" name=""/>
        <dsp:cNvSpPr/>
      </dsp:nvSpPr>
      <dsp:spPr>
        <a:xfrm>
          <a:off x="3553636" y="3402555"/>
          <a:ext cx="1122327" cy="112232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МДК</a:t>
          </a:r>
          <a:endParaRPr lang="ru-RU" sz="1400" b="1" kern="1200" dirty="0"/>
        </a:p>
      </dsp:txBody>
      <dsp:txXfrm>
        <a:off x="3717997" y="3566916"/>
        <a:ext cx="793605" cy="793605"/>
      </dsp:txXfrm>
    </dsp:sp>
    <dsp:sp modelId="{29D35F79-D155-44AD-B120-A76EDCB62670}">
      <dsp:nvSpPr>
        <dsp:cNvPr id="0" name=""/>
        <dsp:cNvSpPr/>
      </dsp:nvSpPr>
      <dsp:spPr>
        <a:xfrm>
          <a:off x="1852898" y="1701817"/>
          <a:ext cx="1122327" cy="112232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Практика</a:t>
          </a:r>
          <a:endParaRPr lang="ru-RU" sz="1400" b="1" kern="1200" dirty="0"/>
        </a:p>
      </dsp:txBody>
      <dsp:txXfrm>
        <a:off x="2017259" y="1866178"/>
        <a:ext cx="793605" cy="793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3ECE7-5C7C-4523-870F-BFA0B8E77859}">
      <dsp:nvSpPr>
        <dsp:cNvPr id="0" name=""/>
        <dsp:cNvSpPr/>
      </dsp:nvSpPr>
      <dsp:spPr>
        <a:xfrm>
          <a:off x="0" y="438180"/>
          <a:ext cx="7620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8D7D78-3255-4DC1-B506-2ED76A2DCD0F}">
      <dsp:nvSpPr>
        <dsp:cNvPr id="0" name=""/>
        <dsp:cNvSpPr/>
      </dsp:nvSpPr>
      <dsp:spPr>
        <a:xfrm>
          <a:off x="381000" y="10139"/>
          <a:ext cx="5334000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Информационные</a:t>
          </a:r>
          <a:endParaRPr lang="ru-RU" sz="2900" b="1" kern="1200" dirty="0"/>
        </a:p>
      </dsp:txBody>
      <dsp:txXfrm>
        <a:off x="422790" y="51929"/>
        <a:ext cx="5250420" cy="772500"/>
      </dsp:txXfrm>
    </dsp:sp>
    <dsp:sp modelId="{42F63340-6AFF-4AAC-9C07-6BCCE5D145FC}">
      <dsp:nvSpPr>
        <dsp:cNvPr id="0" name=""/>
        <dsp:cNvSpPr/>
      </dsp:nvSpPr>
      <dsp:spPr>
        <a:xfrm>
          <a:off x="0" y="1753620"/>
          <a:ext cx="7620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58B1CC-A7F5-4F6B-8E2C-89B8657DC953}">
      <dsp:nvSpPr>
        <dsp:cNvPr id="0" name=""/>
        <dsp:cNvSpPr/>
      </dsp:nvSpPr>
      <dsp:spPr>
        <a:xfrm>
          <a:off x="381000" y="1325580"/>
          <a:ext cx="5334000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Инструктивные</a:t>
          </a:r>
          <a:endParaRPr lang="ru-RU" sz="2900" b="1" kern="1200" dirty="0"/>
        </a:p>
      </dsp:txBody>
      <dsp:txXfrm>
        <a:off x="422790" y="1367370"/>
        <a:ext cx="5250420" cy="772500"/>
      </dsp:txXfrm>
    </dsp:sp>
    <dsp:sp modelId="{FBF78F21-6B0F-4FCD-8D5E-E43A305AC686}">
      <dsp:nvSpPr>
        <dsp:cNvPr id="0" name=""/>
        <dsp:cNvSpPr/>
      </dsp:nvSpPr>
      <dsp:spPr>
        <a:xfrm>
          <a:off x="0" y="3069060"/>
          <a:ext cx="7620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C02F7-CFDF-4E9F-B5A1-F8F4BBFC190B}">
      <dsp:nvSpPr>
        <dsp:cNvPr id="0" name=""/>
        <dsp:cNvSpPr/>
      </dsp:nvSpPr>
      <dsp:spPr>
        <a:xfrm>
          <a:off x="381000" y="2641020"/>
          <a:ext cx="5334000" cy="856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Побуждающие</a:t>
          </a:r>
          <a:endParaRPr lang="ru-RU" sz="2900" b="1" kern="1200" dirty="0"/>
        </a:p>
      </dsp:txBody>
      <dsp:txXfrm>
        <a:off x="422790" y="2682810"/>
        <a:ext cx="5250420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7906072" cy="2952327"/>
          </a:xfrm>
        </p:spPr>
        <p:txBody>
          <a:bodyPr/>
          <a:lstStyle/>
          <a:p>
            <a:pPr algn="ctr"/>
            <a:r>
              <a:rPr lang="ru-RU" sz="2800" b="1" dirty="0"/>
              <a:t>О внедрении методик преподавания общеобразовательных дисциплин («Химия»)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 </a:t>
            </a:r>
            <a:r>
              <a:rPr lang="ru-RU" sz="2800" b="1" dirty="0"/>
              <a:t>учетом профессиональной направленности ОП СПО, в рамках реализации </a:t>
            </a:r>
            <a:br>
              <a:rPr lang="ru-RU" sz="2800" b="1" dirty="0"/>
            </a:br>
            <a:r>
              <a:rPr lang="ru-RU" sz="2800" b="1" dirty="0"/>
              <a:t>проекта «СОВРЕМЕННАЯ </a:t>
            </a:r>
            <a:r>
              <a:rPr lang="ru-RU" sz="2800" b="1" dirty="0" smtClean="0"/>
              <a:t> ШКОЛА» (из </a:t>
            </a:r>
            <a:r>
              <a:rPr lang="ru-RU" sz="2800" b="1" dirty="0"/>
              <a:t>опыта работы региональной пилотной площадки)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9092" y="4581128"/>
            <a:ext cx="6461760" cy="1066800"/>
          </a:xfrm>
        </p:spPr>
        <p:txBody>
          <a:bodyPr>
            <a:noAutofit/>
          </a:bodyPr>
          <a:lstStyle/>
          <a:p>
            <a:pPr lvl="0" algn="r"/>
            <a:r>
              <a:rPr lang="ru-RU" sz="2400" b="1" dirty="0">
                <a:solidFill>
                  <a:srgbClr val="0070C0"/>
                </a:solidFill>
                <a:latin typeface="+mj-lt"/>
              </a:rPr>
              <a:t>Шумских </a:t>
            </a:r>
          </a:p>
          <a:p>
            <a:pPr lvl="0" algn="r"/>
            <a:r>
              <a:rPr lang="ru-RU" sz="2400" b="1" dirty="0">
                <a:solidFill>
                  <a:srgbClr val="0070C0"/>
                </a:solidFill>
                <a:latin typeface="+mj-lt"/>
              </a:rPr>
              <a:t>Анна Александровна, </a:t>
            </a:r>
          </a:p>
          <a:p>
            <a:pPr lvl="0" algn="r"/>
            <a:r>
              <a:rPr lang="ru-RU" sz="2400" b="1" dirty="0">
                <a:solidFill>
                  <a:srgbClr val="0070C0"/>
                </a:solidFill>
                <a:latin typeface="+mj-lt"/>
              </a:rPr>
              <a:t>преподаватель химии</a:t>
            </a:r>
          </a:p>
          <a:p>
            <a:pPr algn="r"/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4868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+mj-lt"/>
              </a:rPr>
              <a:t>ОГАПОУ «Шебекинский техникум промышленности и транспорта»</a:t>
            </a:r>
          </a:p>
        </p:txBody>
      </p:sp>
    </p:spTree>
    <p:extLst>
      <p:ext uri="{BB962C8B-B14F-4D97-AF65-F5344CB8AC3E}">
        <p14:creationId xmlns:p14="http://schemas.microsoft.com/office/powerpoint/2010/main" val="2809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Междисциплинарная связь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175640"/>
              </p:ext>
            </p:extLst>
          </p:nvPr>
        </p:nvGraphicFramePr>
        <p:xfrm>
          <a:off x="10750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88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114300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1E4778"/>
                </a:solidFill>
                <a:latin typeface="+mn-lt"/>
              </a:rPr>
              <a:t>Специальность 23.02.07</a:t>
            </a:r>
            <a:br>
              <a:rPr lang="ru-RU" sz="3200" b="1" dirty="0">
                <a:solidFill>
                  <a:srgbClr val="1E4778"/>
                </a:solidFill>
                <a:latin typeface="+mn-lt"/>
              </a:rPr>
            </a:br>
            <a:r>
              <a:rPr lang="ru-RU" sz="3200" b="1" dirty="0">
                <a:solidFill>
                  <a:srgbClr val="1E4778"/>
                </a:solidFill>
                <a:latin typeface="+mn-lt"/>
              </a:rPr>
              <a:t>Техническое обслуживание и ремонт двигателей, систем и агрегатов автомобилей</a:t>
            </a:r>
            <a:endParaRPr lang="ru-RU" sz="3200" dirty="0">
              <a:solidFill>
                <a:srgbClr val="1E4778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/>
              <a:t>ПМ.01 Техническое обслуживание и ремонт автотранспортных средств</a:t>
            </a:r>
          </a:p>
          <a:p>
            <a:r>
              <a:rPr lang="ru-RU" b="1" dirty="0"/>
              <a:t>МДК.01.01 Устройство автомобилей</a:t>
            </a:r>
          </a:p>
          <a:p>
            <a:r>
              <a:rPr lang="ru-RU" b="1" dirty="0"/>
              <a:t>МДК.01.02 Автомобильные эксплуатационные материалы</a:t>
            </a:r>
          </a:p>
          <a:p>
            <a:r>
              <a:rPr lang="ru-RU" b="1" dirty="0"/>
              <a:t>МДК.01.03 Технологические процессы технического обслуживания и ремонта автомобилей</a:t>
            </a:r>
          </a:p>
          <a:p>
            <a:r>
              <a:rPr lang="ru-RU" b="1" dirty="0"/>
              <a:t>МДК.01.04 Техническое обслуживание и ремонт автомобильных двигателей</a:t>
            </a:r>
          </a:p>
          <a:p>
            <a:r>
              <a:rPr lang="ru-RU" b="1" dirty="0"/>
              <a:t>МДК.01.05 Техническое обслуживание и ремонт электрооборудования и электронных систем автомобилей</a:t>
            </a:r>
          </a:p>
          <a:p>
            <a:r>
              <a:rPr lang="ru-RU" b="1" dirty="0"/>
              <a:t>МДК.01.06 Техническое обслуживание и ремонт шасси автомобилей</a:t>
            </a:r>
          </a:p>
          <a:p>
            <a:r>
              <a:rPr lang="ru-RU" b="1" dirty="0"/>
              <a:t>МДК.01.07 Ремонт кузовов автомобилей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92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0070C0"/>
                </a:solidFill>
              </a:rPr>
              <a:t>Приёмы реализации междисциплинарных связей</a:t>
            </a:r>
            <a:endParaRPr lang="ru-RU" sz="4000" dirty="0">
              <a:solidFill>
                <a:srgbClr val="0070C0"/>
              </a:solidFill>
            </a:endParaRP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983341"/>
              </p:ext>
            </p:extLst>
          </p:nvPr>
        </p:nvGraphicFramePr>
        <p:xfrm>
          <a:off x="539552" y="1988840"/>
          <a:ext cx="7620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075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1E4778"/>
                </a:solidFill>
                <a:latin typeface="+mn-lt"/>
              </a:rPr>
              <a:t>Виды заданий для осуществления междисциплинарных связей</a:t>
            </a:r>
            <a:endParaRPr lang="ru-RU" sz="4000" dirty="0">
              <a:solidFill>
                <a:srgbClr val="1E4778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/>
              <a:t>выполнение лабораторных или практических работ;  </a:t>
            </a:r>
          </a:p>
          <a:p>
            <a:pPr lvl="0"/>
            <a:r>
              <a:rPr lang="ru-RU" sz="2400" dirty="0"/>
              <a:t>подготовка студентами докладов, рефератов, сообщений, презентаций, буклетов, фильмов и т. п.; </a:t>
            </a:r>
          </a:p>
          <a:p>
            <a:pPr lvl="0"/>
            <a:r>
              <a:rPr lang="ru-RU" sz="2400" dirty="0"/>
              <a:t>составление конспекта; </a:t>
            </a:r>
          </a:p>
          <a:p>
            <a:pPr lvl="0"/>
            <a:r>
              <a:rPr lang="ru-RU" sz="2400" dirty="0"/>
              <a:t>поиск дополнительного материала из энциклопедий, Интернета; </a:t>
            </a:r>
          </a:p>
          <a:p>
            <a:pPr lvl="0"/>
            <a:r>
              <a:rPr lang="ru-RU" sz="2400" dirty="0"/>
              <a:t>вывод формул; </a:t>
            </a:r>
          </a:p>
          <a:p>
            <a:pPr lvl="0"/>
            <a:r>
              <a:rPr lang="ru-RU" sz="2400" dirty="0"/>
              <a:t>составление таблиц, схем, графиков; </a:t>
            </a:r>
          </a:p>
          <a:p>
            <a:pPr lvl="0"/>
            <a:r>
              <a:rPr lang="ru-RU" sz="2400" dirty="0"/>
              <a:t>решение задач; </a:t>
            </a:r>
          </a:p>
          <a:p>
            <a:pPr lvl="0"/>
            <a:r>
              <a:rPr lang="ru-RU" sz="2400" dirty="0"/>
              <a:t>работа по карточкам, тестирование и др.</a:t>
            </a:r>
          </a:p>
          <a:p>
            <a:r>
              <a:rPr lang="ru-RU" sz="2400" dirty="0"/>
              <a:t>проведение интегрированных уроков.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41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7620000" cy="1143000"/>
          </a:xfrm>
        </p:spPr>
        <p:txBody>
          <a:bodyPr/>
          <a:lstStyle/>
          <a:p>
            <a:pPr algn="ctr"/>
            <a:r>
              <a:rPr lang="ru-RU" sz="4800" b="1" spc="0" dirty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ВНИМАНИЕ!</a:t>
            </a:r>
            <a:br>
              <a:rPr lang="ru-RU" sz="4800" b="1" spc="0" dirty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32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</TotalTime>
  <Words>159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О внедрении методик преподавания общеобразовательных дисциплин («Химия»)  с учетом профессиональной направленности ОП СПО, в рамках реализации  проекта «СОВРЕМЕННАЯ  ШКОЛА» (из опыта работы региональной пилотной площадки)</vt:lpstr>
      <vt:lpstr>Междисциплинарная связь </vt:lpstr>
      <vt:lpstr>Специальность 23.02.07 Техническое обслуживание и ремонт двигателей, систем и агрегатов автомобилей</vt:lpstr>
      <vt:lpstr>Приёмы реализации междисциплинарных связей</vt:lpstr>
      <vt:lpstr>Виды заданий для осуществления междисциплинарных связей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внедрении методик преподавания общеобразовательных дисциплин («Химия»)  с учетом профессиональной направленности ОП СПО, в рамках реализации  проекта «СОВРЕМЕННАЯ  ШКОЛА» (из опыта работы региональной пилотной площадки)</dc:title>
  <dc:creator>1</dc:creator>
  <cp:lastModifiedBy>1</cp:lastModifiedBy>
  <cp:revision>2</cp:revision>
  <dcterms:created xsi:type="dcterms:W3CDTF">2024-06-15T15:03:57Z</dcterms:created>
  <dcterms:modified xsi:type="dcterms:W3CDTF">2024-06-15T16:18:41Z</dcterms:modified>
</cp:coreProperties>
</file>