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91" d="100"/>
          <a:sy n="91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DE5D-05AB-4EDB-9200-C2243EF0E0B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5D2D-6517-4BBF-BDB6-28569AB73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DE5D-05AB-4EDB-9200-C2243EF0E0B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5D2D-6517-4BBF-BDB6-28569AB73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DE5D-05AB-4EDB-9200-C2243EF0E0B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5D2D-6517-4BBF-BDB6-28569AB73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DE5D-05AB-4EDB-9200-C2243EF0E0B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5D2D-6517-4BBF-BDB6-28569AB73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DE5D-05AB-4EDB-9200-C2243EF0E0B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5D2D-6517-4BBF-BDB6-28569AB73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DE5D-05AB-4EDB-9200-C2243EF0E0B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5D2D-6517-4BBF-BDB6-28569AB73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DE5D-05AB-4EDB-9200-C2243EF0E0B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5D2D-6517-4BBF-BDB6-28569AB73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DE5D-05AB-4EDB-9200-C2243EF0E0B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5D2D-6517-4BBF-BDB6-28569AB73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DE5D-05AB-4EDB-9200-C2243EF0E0B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5D2D-6517-4BBF-BDB6-28569AB73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DE5D-05AB-4EDB-9200-C2243EF0E0B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5D2D-6517-4BBF-BDB6-28569AB73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DE5D-05AB-4EDB-9200-C2243EF0E0B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EF5D2D-6517-4BBF-BDB6-28569AB73E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7BDE5D-05AB-4EDB-9200-C2243EF0E0B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EF5D2D-6517-4BBF-BDB6-28569AB73E3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4348" y="332656"/>
            <a:ext cx="84296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400" dirty="0" smtClean="0"/>
              <a:t> </a:t>
            </a:r>
            <a:r>
              <a:rPr lang="ru-RU" sz="1600" dirty="0" smtClean="0"/>
              <a:t>      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357562"/>
            <a:ext cx="83058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МДК 04.01 Управление персоналом структурного подразделения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ПМ.04. ПЛАНИРОВАНИЕ И ОРГАНИЗАЦИЯ РАБОТЫ ПЕРСОНАЛА СТРУКТУРНОГО ПОДРАЗДЕЛЕНИЯ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Специальность     18.02.06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Химическая технология  органических веществ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 курс</a:t>
            </a:r>
            <a:endParaRPr lang="ru-RU" sz="2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500063" y="3857628"/>
            <a:ext cx="8286779" cy="231774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lvl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«Измерение и оценка эффективности организации»</a:t>
            </a:r>
          </a:p>
          <a:p>
            <a:pPr lvl="0" algn="ctr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Разработчик Колегаева Т.Н.</a:t>
            </a:r>
          </a:p>
          <a:p>
            <a:pPr lvl="0" algn="ctr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Преподаватель ОГАПОУ «ШТПТ»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рисунки менеджмент\2.png"/>
          <p:cNvPicPr/>
          <p:nvPr/>
        </p:nvPicPr>
        <p:blipFill>
          <a:blip r:embed="rId2" cstate="print"/>
          <a:srcRect l="3960" t="-1695" r="990" b="11864"/>
          <a:stretch>
            <a:fillRect/>
          </a:stretch>
        </p:blipFill>
        <p:spPr bwMode="auto">
          <a:xfrm>
            <a:off x="683568" y="2132856"/>
            <a:ext cx="7704856" cy="4104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Показатели развития производственных и финансовых ресурсов  организации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96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832743"/>
            <a:ext cx="3672408" cy="3025257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Эффективность может исследоваться с самых различных сторон: с точки зрения формирования затрат, планирования объема производства, прибыли, реализации инвестиционных проектов и др.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3285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Результаты анализа дают необходимую информацию администрации предприятия и другим пользователям — субъектам анализа — о состоянии анализируемых объектов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4096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Цели субъектов анализа могут быть различными, но все они сходятся в главном — это получение ключевых параметров, позволяющих дать точную оценку как текущего состояния объекта, так и ожидаемых перспектив его развития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326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Garamond" pitchFamily="18" charset="0"/>
              </a:rPr>
              <a:t>	</a:t>
            </a:r>
            <a:r>
              <a:rPr lang="ru-RU" sz="3600" b="1" dirty="0" smtClean="0">
                <a:solidFill>
                  <a:srgbClr val="FF0000"/>
                </a:solidFill>
                <a:latin typeface="Garamond" pitchFamily="18" charset="0"/>
              </a:rPr>
              <a:t>Оценка эффективности</a:t>
            </a:r>
            <a:endParaRPr lang="ru-RU" sz="3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рисунки менеджмент\3.png"/>
          <p:cNvPicPr/>
          <p:nvPr/>
        </p:nvPicPr>
        <p:blipFill>
          <a:blip r:embed="rId2" cstate="print"/>
          <a:srcRect t="9491" r="-917"/>
          <a:stretch>
            <a:fillRect/>
          </a:stretch>
        </p:blipFill>
        <p:spPr bwMode="auto">
          <a:xfrm>
            <a:off x="467544" y="1988840"/>
            <a:ext cx="7704856" cy="3816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Направления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и цели анализа эффективности различных заинтересованных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групп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oskva-DVD_diski_i_knigi_dlya_kompaniy_pryamyh_prodazh_2564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202707"/>
            <a:ext cx="4873724" cy="3655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693277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Проблемы оценки эффективности деятельности предприятий аналогичны проблемам оценки эффективности общества в целом.</a:t>
            </a:r>
          </a:p>
          <a:p>
            <a:pPr marL="0" marR="0" lvl="0" indent="323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23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Основными вопросами являются: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entury Gothic" pitchFamily="34" charset="0"/>
              <a:cs typeface="Times New Roman" pitchFamily="18" charset="0"/>
            </a:endParaRP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как измерить эффективность производства;</a:t>
            </a: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что является критерием эффективности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рисунки менеджмент\4.png"/>
          <p:cNvPicPr/>
          <p:nvPr/>
        </p:nvPicPr>
        <p:blipFill>
          <a:blip r:embed="rId2" cstate="print"/>
          <a:srcRect t="4380"/>
          <a:stretch>
            <a:fillRect/>
          </a:stretch>
        </p:blipFill>
        <p:spPr bwMode="auto">
          <a:xfrm>
            <a:off x="755576" y="1196752"/>
            <a:ext cx="7272808" cy="5256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Система показателей эффективности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14565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пределяется двумя главными факторами: первый относится к теоретической обоснованности показателей, второй — к фактической базе. 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фактор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заключается в том, чтобы показатели были образованы на основе глубокого анализа. Он связан преимущественно с сущностью, качественной особенностью показателей.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фактор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состоит в том, чтобы они были образованы на базе полной, достоверной, сравнимой и своевременной информации. Этот фактор связан главным образом с конкретным количественным содержанием показателей.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6064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Качество показателей </a:t>
            </a:r>
            <a:endParaRPr lang="ru-RU" sz="3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0_505f0_95fc01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717032"/>
            <a:ext cx="473319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24744"/>
            <a:ext cx="8172400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Основы эффективного управления современной организацией</a:t>
            </a:r>
          </a:p>
        </p:txBody>
      </p:sp>
      <p:pic>
        <p:nvPicPr>
          <p:cNvPr id="3" name="Рисунок 2" descr="A09-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9" y="2780928"/>
            <a:ext cx="3888432" cy="3566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определяется путем сопоставления эффекта, т. е. результата, полученного в системе, с затратами, связанными с достижением данного результата.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200508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Многогранность эффективности управления обусловливает ряд понятийных схем требующихся исследователям для ее выражения.   В каждой такой схеме эффективность управления имеет особое ка­чественное содержание, особый объем.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числе этих схем: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эффективность труда управленческого работника;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эффективность труда аппарата управления, его отдельных органов и подразделений;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эффективность процесса управления;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эффективность системы управления.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48680"/>
            <a:ext cx="6298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Эффективность управления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e-you-a-true-march-madness-fan-jan-31-2011-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212976"/>
            <a:ext cx="4441676" cy="333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32656"/>
            <a:ext cx="85324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В настоящее время определение эффективности управления производится по следующим основным направлениям: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анализ и оценка организационно-технических мероприятий по совершенствованию управления;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определение общего эффекта, созданного совокупным рабочим;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определение доли эффекта системы управления в общем эффекте;</a:t>
            </a: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определение результатов деятельности функциональных подразделений</a:t>
            </a:r>
            <a:r>
              <a:rPr kumimoji="0" lang="ru-RU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212976"/>
            <a:ext cx="4427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Результатом функционирования системы управления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является эффективность управления организацией, обеспечивающая достижение стоящих перед объектом управления целей при наименьших затратах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 определения эффективности управления в трудах отечественных ученых рассматривается при помощи различных методических подходов, которые можно сгруппировать по отдельным направлениям исследования.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Первое направление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исходя из единства методологических основ исчисления эффективности производства и управления, предусматривает определение эффективности управления по критериям и по­казателям эффективности производства, используя либо систему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показателей,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либо один показатель, либо долю этого показателя,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приходящуюся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управление. При этом учитываются или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фактические  (достигнутые),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потенциальные (возможные) результаты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2060848"/>
            <a:ext cx="9144000" cy="43088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(Д. А. Аллахвердян, В. В. Соломатин, Й. М.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Ознобин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 И. Муравь­ев, Д. Г. Левчук, А. П. Савченко, А. Г. Аганбегян, В. Г. Афанасьев).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Второе направление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 предполагает определение эф­фективности затрат на управление производством (Т. С.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Хачатуров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В. И.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Олигин-Нестеров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Е. В. Мазалов, В. С.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Рапопорт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Ф. М. Руси­нов, В. А. Федоров).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Третье направление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 основывается на том, что мно­гообразие влияющих на эффективность управления факторов дик­тует необходимость системы показателей, характеризующих как управляющую, так и управляемую подсистему (О. 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Денейко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Н. Д.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Ф. М. Русинов, А. В. Тихомирова).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Действительно, высокий уровень организации управления, как отмечалось выше, является важным условием повышения эффек­тивности управления, в то же время эффективность управления производством может быть полностью охарактеризована только системой взаимосвязанных показателей (групп показателей), исчис­ление которых основано на единых методологических принципах. Совокупность показателей должна характеризовать взаимодействие всех основных компонентов изучаемой системы: целей, методов, структур, кадров, техники и технологии.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Четвертое направление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 предполагает определение эффективности управления посредством качественной и количест­венной оценки целей (В. Г. Афанасьев, А. Д. Урсула, Ю. 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Лаври-ков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Ф. М. Русинов).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Пятое направление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 включает определение эффек­тивности управленческих решений. Для принятия наиболее эффек­тивного решения четкая формулировка цели и выбор критерия оценки эффективности имеют очень важное значение. По критерию судят о том, насколько решение соответствует поставленной цели (А. И. Пригожий, Ю. А. Тихомиров).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Шестое направление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 проблемы связано с опреде­лением эффективности управленческого труда на всех уровнях управления (Г.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Попов, Г. Э.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Слезингер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 Ф.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Сильченков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Седьмое направление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 связано с оценкой эффектив­ности совершенствования управления производством. Здесь дается принципиальное положение определения экономической эффек­тивности использования в народном хозяйстве новой техники и ка­питаловложений (Д. С. Львов и др.).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это абсолютный показатель какого-либо результата  действия или деятельности. Он может быть как положительным, </a:t>
            </a:r>
            <a:r>
              <a:rPr lang="ru-RU" sz="3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отрицательным.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sr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8707" y="1935163"/>
            <a:ext cx="5846586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30012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этом основании выделяют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эффективности: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41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потребностная (отношение целей к потребностям, идеалам и нормам);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41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результативная (отношение достигнутого результата к преследуемым целям);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41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затратная (отношение затрат к достигнутым результатам);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:\рисунки менеджмент\5.png"/>
          <p:cNvPicPr/>
          <p:nvPr/>
        </p:nvPicPr>
        <p:blipFill>
          <a:blip r:embed="rId2" cstate="print"/>
          <a:srcRect r="-1980" b="-810"/>
          <a:stretch>
            <a:fillRect/>
          </a:stretch>
        </p:blipFill>
        <p:spPr bwMode="auto">
          <a:xfrm>
            <a:off x="683568" y="3212976"/>
            <a:ext cx="7416824" cy="2808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Виды эффективности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54868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0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Различают три основных элемента экономической эффективности управления производством: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270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эффективность комплекса процессов, каким является управление, и прежде всего организация управления;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270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Экономическая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эффективность совершенствования отдельных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подсистем, соответствующих определенным функциям управления;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270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эффективность применения вычислительной техники и вне­дрения мероприятий по созданию автоматизированных систем управления.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6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996952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412776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Оценка эффективности управления базируется на:       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критериях эффективности управления;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показателях эффективности затрат на управление;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обобщающих показателях эффективности управления;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частных показателях эффективности управления;</a:t>
            </a: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показателях соотносительности управленческих и производ­ственных ресурсов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I:\рисунки менеджмент\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89040"/>
            <a:ext cx="6408712" cy="2520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47667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Оценка эффективности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redit-politic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564904"/>
            <a:ext cx="3851920" cy="413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5535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Для построения показателей эффективности управления это означает: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6875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необходимость методологической увязки показателей эффективности управления с показателями эффективности производства (интегральный показатель эффективности управления должен одновременно быть параметром интегрального показателя эффективности производства);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6875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при оценке эффективности управления необходима система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показателей,  которая должна  охватывать  все  уровни  и  аспекты управления, но в то же время быть оптимально компактной. Вершиной системы должен стать обобщающий показатель, представляющий собой количественное выражение общего критерия эффективности.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« Какой бы ни была ваша цель, вы сможете её достигнуть, если только захотите потрудиться».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					         Опра Уинфри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3" name="Рисунок 2" descr="normal_office 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08920"/>
            <a:ext cx="5472608" cy="399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405842" cy="6153912"/>
          </a:xfrm>
        </p:spPr>
        <p:txBody>
          <a:bodyPr>
            <a:normAutofit fontScale="9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Вопросы для закрепления  учебного материала: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 измерить эффективность?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-Различаются ли понятия «эффект» и «эффективность»?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-Как рассчитать оптимальную величину эффекта?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-Охарактеризуйте понятие  «эффективность организации в дорефор­менный период».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-Что показывают критерии, а что показатели эффективности?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-Приведите пример отрицательного экономического эффекта. Как называют этот вид эффекта?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-Как формулируется критерий эффективности общественного производства?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-Назовите основные задачи анализа эффективности.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-Как посчитать рентабельность, производительность труда и фондоотдачу?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-Охарактеризуйте понятие «эффективность управления».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-Объясните алгоритм оценки эффективности управления.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-Какова специфика таких разнонаправленных целей производственной системы организации, как стабильность и развитие?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-Дайте классификацию основных видов эффективности, используемых в мировых исследованиях.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-От чего зависит эффективность работы современной организации?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857232"/>
            <a:ext cx="9144000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Эффективность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это относительный показатель результативности и может быть только положительной величиной.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76872"/>
            <a:ext cx="53605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Расчет экономической эффективности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852936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Эффективность (Э)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=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Результат (Р)/Затраты (3)*100%;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3398223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Под эффективностью также понимают: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13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определенный конкретный результат (эффективность действия чего-либо);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13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соответствие результата или процесса максимально возможному, идеальному или плановому;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13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функциональное разнообразие систем;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13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числовую характеристику удовлетворительности функционирования;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13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вероятность выполнения целевых установок и функций;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ite30112012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761656"/>
            <a:ext cx="466909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1025"/>
            <a:ext cx="9144000" cy="40934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9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Затраты (3) и результаты (Р) могут сопоставляться между собой различными способами, при этом получаемые показатели имеют разный  смысл, акцентируя ту или иную сторону категории «эффективность":</a:t>
            </a:r>
            <a:endParaRPr kumimoji="0" lang="ru-RU" sz="110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99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показатель вида Р/3 характеризует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результат, получаемый с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единицы затрат;</a:t>
            </a:r>
            <a:endParaRPr kumimoji="0" lang="ru-RU" sz="110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99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отношение 3/Р означает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удельную величину затрат,  приходящихся </a:t>
            </a:r>
            <a:b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 единицу достигаемого результата;</a:t>
            </a:r>
            <a:endParaRPr kumimoji="0" lang="ru-RU" sz="110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99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разница (Р—3) характеризует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абсолютную величину превышение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результатов над затратами;</a:t>
            </a:r>
            <a:endParaRPr kumimoji="0" lang="ru-RU" sz="110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99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показатель вида (Р—3)/3 дает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оптимальную величину эффекта.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23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9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показатель (Р—3/)Р отражает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удельную величину эффекта, приходящуюся на единицу получаемого результата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Times New Roman" pitchFamily="18" charset="0"/>
              </a:rPr>
              <a:t> 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Понятие эффективности организации в дореформенный период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Рисунок 2" descr="I:\рисунки менеджмент\1.png"/>
          <p:cNvPicPr/>
          <p:nvPr/>
        </p:nvPicPr>
        <p:blipFill>
          <a:blip r:embed="rId2" cstate="print"/>
          <a:srcRect b="20250"/>
          <a:stretch>
            <a:fillRect/>
          </a:stretch>
        </p:blipFill>
        <p:spPr bwMode="auto">
          <a:xfrm>
            <a:off x="683568" y="1916832"/>
            <a:ext cx="7848872" cy="36866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Измерение эффективности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83671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350" algn="l"/>
              </a:tabLs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олезно рассматривать по составляющим оценки: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7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критерий эффективности хозяйствования;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7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ключевой принцип оценки эффективности;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7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показатель (система показателей) эффективности;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7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методика расчета эффективности хозяйствования;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73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организационно-экологические мероприятия по введению новой системы оценки в практику.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68960"/>
            <a:ext cx="88204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Два результата теоретических разработок проблем эффективности производства: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378904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81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сущности и содержания основных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видов эффективности.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81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экономическая, социальная и социально-экономическая;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народно-хозяйственная и хозрасчетная;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обобщающая  (воспроизводства,  хозяйства в  целом),  локальная (отдельных регионов и хозяйственных звеньев), частная (отдельных факторов производства) и отдельных фаз (сфер) воспроизводства;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•обоснование критериев и показателей эффективности.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perations-managemen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99892"/>
            <a:ext cx="4572000" cy="32581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Garamond" pitchFamily="18" charset="0"/>
              </a:rPr>
              <a:t>Критерий эффективности общественного производства </a:t>
            </a:r>
            <a:endParaRPr lang="ru-RU" sz="3200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55679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ормулируется как достижение максимума эффекта с каждой единицы затрат общественного труда или минимума этих затрат на каждую единицу эффекта.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708920"/>
            <a:ext cx="57104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Обобщающие показатели эффективности: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212976"/>
            <a:ext cx="730830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соотношение продукции с полными затратами (текущими и капитальными), потребовавшимися для ее производства.</a:t>
            </a:r>
          </a:p>
          <a:p>
            <a:pPr lvl="0" indent="323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соотношение национального дохода и производственных фондов народного хозяйства</a:t>
            </a:r>
          </a:p>
          <a:p>
            <a:pPr indent="323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соотношение прибыли и объема капитальных затрат.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k_marketing-750x488.png"/>
          <p:cNvPicPr>
            <a:picLocks noChangeAspect="1"/>
          </p:cNvPicPr>
          <p:nvPr/>
        </p:nvPicPr>
        <p:blipFill>
          <a:blip r:embed="rId2" cstate="print"/>
          <a:srcRect l="13559" t="2128" r="14395" b="8511"/>
          <a:stretch>
            <a:fillRect/>
          </a:stretch>
        </p:blipFill>
        <p:spPr>
          <a:xfrm>
            <a:off x="5723112" y="1988840"/>
            <a:ext cx="3420888" cy="3380081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772816"/>
            <a:ext cx="572412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убытком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понимают, во-первых, уменьшение наличного имущества, или так называемый положительный ущерб (например, потери из-за брака), во-вторых, убытком называют упущенную выгоду, т. е. неполучение тех имущественных благ, которые могли бы быть получены, если бы не имело места вредоносное действие.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Положительный экономический эффект — это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экономия,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отрицательный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убыток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4293096"/>
            <a:ext cx="550810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Экономия,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под которой понимается положительный экономический эффект, — это сбереженный общественный труд (живой или прошлый), ресурсы, время при изготовлении и потреблении продукции.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ou and Your Jo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1650" y="3457575"/>
            <a:ext cx="3562350" cy="3400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1640" y="4046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Анализ эффективности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26876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87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Основными задачами анализа эффективности являются: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387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хозяйственной ситуации;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387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выявление факторов и причин достигнутого состояния;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387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и обоснование принимаемых управленческих решений;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387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выявление и мобилизация резервов повышения эффективности хозяйственной деятельности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</TotalTime>
  <Words>1426</Words>
  <Application>Microsoft Office PowerPoint</Application>
  <PresentationFormat>Экран (4:3)</PresentationFormat>
  <Paragraphs>119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МДК 04.01 Управление персоналом структурного подразделения ПМ.04. ПЛАНИРОВАНИЕ И ОРГАНИЗАЦИЯ РАБОТЫ ПЕРСОНАЛА СТРУКТУРНОГО ПОДРАЗДЕЛЕНИЯ  Специальность     18.02.06  Химическая технология  органических веществ   4 курс</vt:lpstr>
      <vt:lpstr>Эффект — это абсолютный показатель какого-либо результата  действия или деятельности. Он может быть как положительным, так и отрицательным.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Вопросы для закрепления  учебного материала: -Как измерить эффективность? -Различаются ли понятия «эффект» и «эффективность»? -Как рассчитать оптимальную величину эффекта? -Охарактеризуйте понятие  «эффективность организации в дорефор­менный период». -Что показывают критерии, а что показатели эффективности? -Приведите пример отрицательного экономического эффекта. Как называют этот вид эффекта? -Как формулируется критерий эффективности общественного производства? -Назовите основные задачи анализа эффективности. -Как посчитать рентабельность, производительность труда и фондоотдачу? -Охарактеризуйте понятие «эффективность управления». -Объясните алгоритм оценки эффективности управления. -Какова специфика таких разнонаправленных целей производственной системы организации, как стабильность и развитие? -Дайте классификацию основных видов эффективности, используемых в мировых исследованиях. -От чего зависит эффективность работы современной организации?   -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Slavik</cp:lastModifiedBy>
  <cp:revision>15</cp:revision>
  <dcterms:created xsi:type="dcterms:W3CDTF">2013-10-16T17:25:25Z</dcterms:created>
  <dcterms:modified xsi:type="dcterms:W3CDTF">2019-08-27T17:06:59Z</dcterms:modified>
</cp:coreProperties>
</file>